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11"/>
  </p:notesMasterIdLst>
  <p:sldIdLst>
    <p:sldId id="1952" r:id="rId6"/>
    <p:sldId id="1962" r:id="rId7"/>
    <p:sldId id="1963" r:id="rId8"/>
    <p:sldId id="1964" r:id="rId9"/>
    <p:sldId id="269" r:id="rId10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68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114" y="1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07-11-2020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1FFD79-248D-4917-BA6F-E4F43C0A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25D7FC9-13C3-42ED-8095-0E178660B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Project Name : </a:t>
            </a:r>
            <a:r>
              <a:rPr lang="en-US" sz="1400" dirty="0" smtClean="0">
                <a:latin typeface="Calibri" panose="020F0502020204030204" pitchFamily="34" charset="0"/>
                <a:cs typeface="Calibri" panose="020F0502020204030204" pitchFamily="34" charset="0"/>
              </a:rPr>
              <a:t>Library Management system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Size : </a:t>
            </a:r>
            <a:r>
              <a:rPr lang="en-US" sz="1400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 Mentor Name : 					Mentor PS#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Members </a:t>
            </a:r>
            <a:r>
              <a:rPr lang="en-US" sz="1400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Details</a:t>
            </a:r>
            <a:endParaRPr lang="en-US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3E1FC178-AF7C-4BB1-AD6C-4A4323580161}"/>
              </a:ext>
            </a:extLst>
          </p:cNvPr>
          <p:cNvSpPr/>
          <p:nvPr/>
        </p:nvSpPr>
        <p:spPr>
          <a:xfrm>
            <a:off x="2936477" y="3891183"/>
            <a:ext cx="2428637" cy="111195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Girish </a:t>
            </a:r>
            <a:endParaRPr lang="en-US" sz="1100" b="1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99002637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BE 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in information Science and Engineering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C,c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++,</a:t>
            </a:r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</a:rPr>
              <a:t>python,c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#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xmlns="" id="{AC343CAB-A9A4-40D4-9338-128420D95AD4}"/>
              </a:ext>
            </a:extLst>
          </p:cNvPr>
          <p:cNvSpPr/>
          <p:nvPr/>
        </p:nvSpPr>
        <p:spPr>
          <a:xfrm>
            <a:off x="190783" y="3891183"/>
            <a:ext cx="2428637" cy="114364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Ganavi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Raj K G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99002534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BE 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in information Science and Engineering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C,C++,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Java,HTML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xmlns="" id="{73E249D4-F529-45FE-8663-1B3A2FC587F8}"/>
              </a:ext>
            </a:extLst>
          </p:cNvPr>
          <p:cNvSpPr/>
          <p:nvPr/>
        </p:nvSpPr>
        <p:spPr>
          <a:xfrm>
            <a:off x="5682171" y="3891183"/>
            <a:ext cx="2428637" cy="108284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Swarnim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Shikar</a:t>
            </a:r>
            <a:endParaRPr lang="en-US" sz="1100" b="1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99002482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BE in Information 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Science &amp; 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Engineering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C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</a:rPr>
              <a:t>++, Python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3E44D96D-023C-4220-941B-E43C8CDF21AC}"/>
              </a:ext>
            </a:extLst>
          </p:cNvPr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25E9AEDE-6C0D-4EA8-84F6-66AB5402F112}"/>
              </a:ext>
            </a:extLst>
          </p:cNvPr>
          <p:cNvSpPr txBox="1"/>
          <p:nvPr/>
        </p:nvSpPr>
        <p:spPr>
          <a:xfrm>
            <a:off x="3516499" y="2425199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42" y="2487685"/>
            <a:ext cx="1130929" cy="12785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25E9AEDE-6C0D-4EA8-84F6-66AB5402F112}"/>
              </a:ext>
            </a:extLst>
          </p:cNvPr>
          <p:cNvSpPr txBox="1"/>
          <p:nvPr/>
        </p:nvSpPr>
        <p:spPr>
          <a:xfrm>
            <a:off x="6439808" y="2425199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4" t="1237" r="3290"/>
          <a:stretch/>
        </p:blipFill>
        <p:spPr>
          <a:xfrm>
            <a:off x="3616036" y="2473036"/>
            <a:ext cx="1059874" cy="13244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418" y="2487685"/>
            <a:ext cx="1080985" cy="127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9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5" name="c#mini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592" end="4595"/>
                </p14:media>
              </p:ext>
            </p:extLst>
          </p:nvPr>
        </p:nvPicPr>
        <p:blipFill rotWithShape="1">
          <a:blip r:embed="rId4"/>
          <a:srcRect t="3099" b="3843"/>
          <a:stretch/>
        </p:blipFill>
        <p:spPr>
          <a:xfrm>
            <a:off x="1219200" y="796636"/>
            <a:ext cx="6705600" cy="3900055"/>
          </a:xfr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1902CF-2828-4726-B02E-4D9EB45B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080926-5C7B-48EE-8EA7-578934B3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The project can be further extended to a real-world Library system and can be used there to handle the book management system.</a:t>
            </a:r>
            <a:endParaRPr lang="en-IN" dirty="0"/>
          </a:p>
          <a:p>
            <a:pPr lvl="0"/>
            <a:r>
              <a:rPr lang="en-US" dirty="0"/>
              <a:t> The project can be deployed on cloud platforms such as Azure, AWS. No compulsion to use local storage as a database.</a:t>
            </a:r>
            <a:endParaRPr lang="en-IN" dirty="0"/>
          </a:p>
          <a:p>
            <a:pPr lvl="0"/>
            <a:r>
              <a:rPr lang="en-US" dirty="0"/>
              <a:t>There can be separate access rights for admin and guest users. So, security can be improved.</a:t>
            </a:r>
            <a:endParaRPr lang="en-IN" dirty="0"/>
          </a:p>
          <a:p>
            <a:pPr lvl="0"/>
            <a:r>
              <a:rPr lang="en-US" dirty="0"/>
              <a:t>With little effort, we can show Images for every book available using a database.</a:t>
            </a:r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83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xmlns="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92BFE26D0BA54ABBEE36C4D2E05585" ma:contentTypeVersion="11" ma:contentTypeDescription="Create a new document." ma:contentTypeScope="" ma:versionID="f594be54af046d96307e815c0029a598">
  <xsd:schema xmlns:xsd="http://www.w3.org/2001/XMLSchema" xmlns:xs="http://www.w3.org/2001/XMLSchema" xmlns:p="http://schemas.microsoft.com/office/2006/metadata/properties" xmlns:ns2="f9e515e9-6a52-44db-826a-ae9f46091af2" xmlns:ns3="e5b49feb-88bd-4209-98d5-8396f3006244" targetNamespace="http://schemas.microsoft.com/office/2006/metadata/properties" ma:root="true" ma:fieldsID="ab3fa5adebeb17a2096bc060f569b877" ns2:_="" ns3:_="">
    <xsd:import namespace="f9e515e9-6a52-44db-826a-ae9f46091af2"/>
    <xsd:import namespace="e5b49feb-88bd-4209-98d5-8396f300624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515e9-6a52-44db-826a-ae9f46091a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b49feb-88bd-4209-98d5-8396f300624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0B9548-FE58-4485-B5D9-973899E1873F}">
  <ds:schemaRefs>
    <ds:schemaRef ds:uri="http://www.w3.org/XML/1998/namespace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e5b49feb-88bd-4209-98d5-8396f3006244"/>
    <ds:schemaRef ds:uri="f9e515e9-6a52-44db-826a-ae9f46091af2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FB17AC-B5DF-4CDB-A262-385B8696F3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9e515e9-6a52-44db-826a-ae9f46091af2"/>
    <ds:schemaRef ds:uri="e5b49feb-88bd-4209-98d5-8396f300624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1359</TotalTime>
  <Words>153</Words>
  <Application>Microsoft Office PowerPoint</Application>
  <PresentationFormat>On-screen Show (16:9)</PresentationFormat>
  <Paragraphs>27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CTEA</cp:lastModifiedBy>
  <cp:revision>140</cp:revision>
  <dcterms:created xsi:type="dcterms:W3CDTF">2020-09-04T19:07:05Z</dcterms:created>
  <dcterms:modified xsi:type="dcterms:W3CDTF">2020-11-07T06:22:00Z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0x010100AF92BFE26D0BA54ABBEE36C4D2E05585</vt:lpwstr>
  </property>
</Properties>
</file>

<file path=docProps/thumbnail.jpeg>
</file>